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564A7E-8083-426E-BC9F-55A0236EC91F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B527E6-182B-49A9-8214-F2C9F52EC0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632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C2D583A-88C0-4080-A4DD-5FC86F221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05EDC14A-5705-4DC6-8036-32B9C7B06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DB9D2F4-45E2-4D4A-967E-0D48B104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5CFCF2BE-267D-47D5-A5AA-80D39488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5C15214-818E-4455-8E75-CFA88FBD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8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CE2BA9A-C956-4E8E-9CD0-7FE5521E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0159A7F4-BC65-49E2-9ECD-EC292528E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0AEE8658-D0D8-4659-A38C-42C69C5C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FE1D3BF-8D5E-4F7C-86C9-6D1C64F6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6597477-110C-4690-8AEA-E224A208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8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56781AF3-B1C3-4AE2-8033-A457211F1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65F4A16F-6211-4E43-9EBD-D6DE4F570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8E73BD2-680B-4FC3-8C58-718E0E23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55DD373-48AE-4936-9494-163F6CB4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A708EB9-54D1-4E55-B51F-811D90C7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54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6FE23A-CE54-4A88-8A0E-1F2B26C5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7304096-868C-4F62-8DFB-AEC6D821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CA39297-5B98-4737-8689-6A216AA9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15F513B-893F-4F18-8177-3F7F36F9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7AF983A3-01DF-45B1-A985-9EDD6416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678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05C604F-5812-45F5-91B7-E21C7096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FB44196C-DA05-44DC-B56D-3F1736F7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657AFAC-E627-48B3-A315-651511AB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B753F38-5BFA-465A-B706-66B57403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CE5EAD8-698F-4648-ACEC-9CB7214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40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F0E9765-9EE5-427D-99CD-82C8E58E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4D7EA9D-F9BC-46CF-813C-979C829B4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A8855003-7D7A-43E3-A86B-72645A453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AA8FC1C6-E579-489E-A46D-FC026828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04D2A85D-1C8D-4CD8-AC83-59941866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24BCC129-CFBA-48AA-8CF3-0C7D25C5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00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46185E8-EDA3-427F-B1A3-266501D4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76B7520E-7452-4886-9BEC-0825AC3A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DBAA6036-3D13-4BCA-BDC9-D72ADE25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02F4B6E3-DD15-4731-8E3A-A44181AAB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626E8033-8C32-45CD-980A-8E23A85E3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53448897-1C20-49F8-A746-03AED28F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378CE396-1998-4148-AD75-524C2085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B9864A57-4979-4CA8-9FEC-4A8B70C6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2166441-E915-42EF-B919-182BE1F9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64401C30-AD5B-49C9-9950-4919ECA0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4630FB41-92C9-4230-8B9F-14455651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5065D13B-5E3B-49F1-9CC9-78CB9546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719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D1A0683B-8FBE-4D77-84C0-21328024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B0F9999E-B0AC-4A56-AA7A-F1FDC637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B6F8E8A1-A880-4115-8D98-AA051412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555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43DF6DF-FC91-45FC-A7FF-F985C8AB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2B1A8A4-861B-44F3-B994-C0931415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FA0F4CA1-0372-4C73-BE1B-BCBB849BF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A589CA4F-CC20-4A78-B3C8-6AF94C9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5A81639-1C3B-4675-A747-D741CE00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67530AB7-88DA-4376-8B5B-D9C09920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956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F652052-C010-49B8-A44C-E9B7C085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C35652AB-2382-4B1D-8DD1-909F45EAE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E18D37AB-1DEE-4E5A-8A1C-DF39F6C5D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FE2BB62E-1DF5-45D5-B583-A44AC0A1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76CFC1A2-C919-4FE5-8698-69664BD0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D6D10240-7930-422D-9D0E-FE0EFD8F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55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17EB9FD0-13C0-4CA2-B8D9-93975DF9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05BEFC26-0F44-4B11-BD12-74288FF1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B68DDC5C-7FE8-48F1-B11A-EA83C5C6A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76E3-B7BA-47E3-A1BC-69B6737EE898}" type="datetimeFigureOut">
              <a:rPr lang="he-IL" smtClean="0"/>
              <a:t>ט"ו/חשון/תשע"ט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F98CB74-DE2E-4AAE-B501-1C6D712D2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7BC746E-EF08-4DBE-94E8-6901AA54D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9F46-BC6E-45C8-A382-412A4B73AC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68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0%D7%A1%D7%98%D7%A8_%D7%A9%D7%A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gerfood.com/2014/07/muffin-alla-vaniglia-con-sorpresa-al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BC14F2C9-E29C-4F8F-8375-50070200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93918" y="771313"/>
            <a:ext cx="3276602" cy="2657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97157A-E3BA-491F-8217-7F27FA491B7C}"/>
              </a:ext>
            </a:extLst>
          </p:cNvPr>
          <p:cNvSpPr txBox="1"/>
          <p:nvPr/>
        </p:nvSpPr>
        <p:spPr>
          <a:xfrm>
            <a:off x="1292887" y="4039434"/>
            <a:ext cx="90459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E69141"/>
                </a:solidFill>
                <a:latin typeface="Guttman Myamfix" panose="02010409010101010101" pitchFamily="49" charset="-79"/>
                <a:cs typeface="Guttman Myamfix" panose="02010409010101010101" pitchFamily="49" charset="-79"/>
              </a:rPr>
              <a:t>כנס </a:t>
            </a:r>
            <a:r>
              <a:rPr lang="he-IL" sz="4400" b="1" dirty="0" smtClean="0">
                <a:solidFill>
                  <a:srgbClr val="E69141"/>
                </a:solidFill>
                <a:latin typeface="Guttman Myamfix" panose="02010409010101010101" pitchFamily="49" charset="-79"/>
                <a:cs typeface="Guttman Myamfix" panose="02010409010101010101" pitchFamily="49" charset="-79"/>
              </a:rPr>
              <a:t>י"א של </a:t>
            </a:r>
            <a:r>
              <a:rPr lang="he-IL" sz="4400" b="1" dirty="0">
                <a:solidFill>
                  <a:srgbClr val="E69141"/>
                </a:solidFill>
                <a:latin typeface="Guttman Myamfix" panose="02010409010101010101" pitchFamily="49" charset="-79"/>
                <a:cs typeface="Guttman Myamfix" panose="02010409010101010101" pitchFamily="49" charset="-79"/>
              </a:rPr>
              <a:t>התנועה הקיבוצית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224" y="5419309"/>
            <a:ext cx="2651990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9E6887E2-E568-4ADC-9104-B43DE105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76475" y="1720702"/>
            <a:ext cx="8039049" cy="3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F31DCB7C-C951-40E4-8563-9F7DA5858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8" y="1882381"/>
            <a:ext cx="2432612" cy="336621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33238461-BA85-4E2E-9F79-450DCD275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32" y="1843584"/>
            <a:ext cx="2324568" cy="344380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D9B52D60-1801-4929-B5CF-86B766815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46" y="1983105"/>
            <a:ext cx="2091074" cy="308716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590D2F6A-CBA5-4F0C-984A-1B3888AAB1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41" y="1843584"/>
            <a:ext cx="2406314" cy="33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983C0DF7-6001-4DEF-9D20-14C4A7F2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34" y="0"/>
            <a:ext cx="5164931" cy="68580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093820F3-23D8-4B7B-A0D0-965DC415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97" y="3524320"/>
            <a:ext cx="2252780" cy="319330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BA597F4A-EE1D-4AA1-9D68-E555A66E0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2" y="3566494"/>
            <a:ext cx="2457351" cy="319330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xmlns="" id="{ED29A3F6-8B9F-4D50-B5C6-14C257184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1" y="90992"/>
            <a:ext cx="2575768" cy="339545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xmlns="" id="{28D1C7BA-49F6-40A5-911E-C70DB43630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65" y="53366"/>
            <a:ext cx="2622644" cy="3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E70504-D7E8-4522-A511-C7754F66A6AF}"/>
              </a:ext>
            </a:extLst>
          </p:cNvPr>
          <p:cNvSpPr txBox="1"/>
          <p:nvPr/>
        </p:nvSpPr>
        <p:spPr>
          <a:xfrm>
            <a:off x="490653" y="232808"/>
            <a:ext cx="11431574" cy="79098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קריטריונים לשיפוט: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מנה ראשונה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מנה עיקרית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מנה </a:t>
            </a:r>
            <a:r>
              <a:rPr lang="he-IL" sz="2400" dirty="0" smtClean="0"/>
              <a:t>אחרונה</a:t>
            </a:r>
            <a:endParaRPr lang="he-IL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יצירתיות</a:t>
            </a:r>
            <a:endParaRPr lang="he-IL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עבודת צוות ושיתוף פעולה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עיצוב שולחן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הכנת תפריט מבוסס </a:t>
            </a:r>
            <a:r>
              <a:rPr lang="he-IL" sz="2400" dirty="0" smtClean="0"/>
              <a:t>מאפיין ייחודי לכם -  </a:t>
            </a:r>
            <a:r>
              <a:rPr lang="he-IL" sz="2400" dirty="0"/>
              <a:t>מקומי ומקורי </a:t>
            </a:r>
            <a:r>
              <a:rPr lang="he-IL" sz="2400" dirty="0" smtClean="0"/>
              <a:t>                                                            (ניתן ורצוי </a:t>
            </a:r>
            <a:r>
              <a:rPr lang="he-IL" sz="2400" dirty="0"/>
              <a:t>להכינו מראש עם הנערים ונערות).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שילוב 2 </a:t>
            </a:r>
            <a:r>
              <a:rPr lang="he-IL" sz="2400" dirty="0"/>
              <a:t>מוצרים סודיים </a:t>
            </a:r>
            <a:r>
              <a:rPr lang="he-IL" sz="2400" dirty="0" smtClean="0"/>
              <a:t>(שיינתנו עם תחילת המאסטר שף) </a:t>
            </a:r>
            <a:r>
              <a:rPr lang="he-IL" sz="2400" dirty="0"/>
              <a:t>– </a:t>
            </a:r>
            <a:r>
              <a:rPr lang="he-IL" sz="2400" dirty="0" smtClean="0"/>
              <a:t>חובה !!</a:t>
            </a:r>
            <a:endParaRPr lang="he-IL" sz="2400" dirty="0"/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solidFill>
                  <a:srgbClr val="FF0000"/>
                </a:solidFill>
              </a:rPr>
              <a:t>המשימה שלכם היא לאפשר </a:t>
            </a:r>
            <a:r>
              <a:rPr lang="he-IL" sz="2400" b="1" dirty="0">
                <a:solidFill>
                  <a:srgbClr val="FF0000"/>
                </a:solidFill>
              </a:rPr>
              <a:t>לכמה שיותר חברה לקחת אחריות </a:t>
            </a:r>
            <a:r>
              <a:rPr lang="he-IL" sz="2400" b="1" dirty="0" smtClean="0">
                <a:solidFill>
                  <a:srgbClr val="FF0000"/>
                </a:solidFill>
              </a:rPr>
              <a:t>                                                 משלב </a:t>
            </a:r>
            <a:r>
              <a:rPr lang="he-IL" sz="2400" b="1" dirty="0">
                <a:solidFill>
                  <a:srgbClr val="FF0000"/>
                </a:solidFill>
              </a:rPr>
              <a:t>בניית התפריט, הכנה ובישול וכמובן עיצוב השולחן. </a:t>
            </a:r>
          </a:p>
          <a:p>
            <a:endParaRPr lang="he-IL" sz="2800" b="1" dirty="0">
              <a:solidFill>
                <a:srgbClr val="FF0000"/>
              </a:solidFill>
            </a:endParaRPr>
          </a:p>
          <a:p>
            <a:endParaRPr lang="he-IL" sz="2800" dirty="0"/>
          </a:p>
          <a:p>
            <a:r>
              <a:rPr lang="he-IL" sz="2800" dirty="0"/>
              <a:t>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00" y="590300"/>
            <a:ext cx="2651990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8CE281F-84AD-4A82-9FC1-380D39E9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1" y="99009"/>
            <a:ext cx="10515600" cy="714215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rgbClr val="FF0000"/>
                </a:solidFill>
                <a:cs typeface="+mn-cs"/>
              </a:rPr>
              <a:t>רשימת מצרכים מותרת לשימוש בפעילות במאסטר שף: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6" y="5756135"/>
            <a:ext cx="2651990" cy="1060796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5FDCD253-8DA5-4DE3-AAC7-B240E09BA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66" y="1121114"/>
            <a:ext cx="11849810" cy="5165419"/>
          </a:xfrm>
        </p:spPr>
        <p:txBody>
          <a:bodyPr>
            <a:normAutofit fontScale="92500" lnSpcReduction="10000"/>
          </a:bodyPr>
          <a:lstStyle/>
          <a:p>
            <a:r>
              <a:rPr lang="he-IL" sz="2600" b="1" dirty="0">
                <a:solidFill>
                  <a:schemeClr val="tx1"/>
                </a:solidFill>
              </a:rPr>
              <a:t>בשרים</a:t>
            </a:r>
            <a:r>
              <a:rPr lang="he-IL" sz="2600" dirty="0">
                <a:solidFill>
                  <a:schemeClr val="tx1"/>
                </a:solidFill>
              </a:rPr>
              <a:t> – כל סוגי העוף (חזה, פרגיות, טחון, שוקיים, ירכיים)</a:t>
            </a:r>
          </a:p>
          <a:p>
            <a:r>
              <a:rPr lang="he-IL" sz="2600" dirty="0" smtClean="0">
                <a:solidFill>
                  <a:schemeClr val="tx1"/>
                </a:solidFill>
              </a:rPr>
              <a:t>	  בשר </a:t>
            </a:r>
            <a:r>
              <a:rPr lang="he-IL" sz="2600" dirty="0">
                <a:solidFill>
                  <a:schemeClr val="tx1"/>
                </a:solidFill>
              </a:rPr>
              <a:t>בקר טחון על סוגיו (קבב, קציצות)</a:t>
            </a:r>
          </a:p>
          <a:p>
            <a:r>
              <a:rPr lang="he-IL" sz="2600" dirty="0" smtClean="0">
                <a:solidFill>
                  <a:schemeClr val="tx1"/>
                </a:solidFill>
              </a:rPr>
              <a:t>	  טופו</a:t>
            </a:r>
            <a:r>
              <a:rPr lang="he-IL" sz="2600" dirty="0">
                <a:solidFill>
                  <a:schemeClr val="tx1"/>
                </a:solidFill>
              </a:rPr>
              <a:t>, נתחי בשר צמחי (לצמחונים)</a:t>
            </a:r>
          </a:p>
          <a:p>
            <a:r>
              <a:rPr lang="he-IL" sz="2600" b="1" dirty="0">
                <a:solidFill>
                  <a:schemeClr val="tx1"/>
                </a:solidFill>
              </a:rPr>
              <a:t>ירקות </a:t>
            </a:r>
            <a:endParaRPr lang="he-IL" sz="2600" b="1" dirty="0" smtClean="0">
              <a:solidFill>
                <a:schemeClr val="tx1"/>
              </a:solidFill>
            </a:endParaRPr>
          </a:p>
          <a:p>
            <a:r>
              <a:rPr lang="he-IL" sz="2600" b="1" dirty="0" smtClean="0">
                <a:solidFill>
                  <a:schemeClr val="tx1"/>
                </a:solidFill>
              </a:rPr>
              <a:t>פירות </a:t>
            </a:r>
            <a:r>
              <a:rPr lang="he-IL" sz="2600" dirty="0">
                <a:solidFill>
                  <a:schemeClr val="tx1"/>
                </a:solidFill>
              </a:rPr>
              <a:t>מכל הסוגים</a:t>
            </a:r>
          </a:p>
          <a:p>
            <a:r>
              <a:rPr lang="he-IL" sz="2600" b="1" dirty="0" err="1">
                <a:solidFill>
                  <a:schemeClr val="tx1"/>
                </a:solidFill>
              </a:rPr>
              <a:t>קמחים</a:t>
            </a:r>
            <a:r>
              <a:rPr lang="he-IL" sz="2600" b="1" dirty="0">
                <a:solidFill>
                  <a:schemeClr val="tx1"/>
                </a:solidFill>
              </a:rPr>
              <a:t> </a:t>
            </a:r>
            <a:r>
              <a:rPr lang="he-IL" sz="2600" dirty="0">
                <a:solidFill>
                  <a:schemeClr val="tx1"/>
                </a:solidFill>
              </a:rPr>
              <a:t>מכל הסוגים (לבן, מלא כוסמין, שיפון)</a:t>
            </a:r>
          </a:p>
          <a:p>
            <a:r>
              <a:rPr lang="he-IL" sz="2600" b="1" dirty="0">
                <a:solidFill>
                  <a:schemeClr val="tx1"/>
                </a:solidFill>
              </a:rPr>
              <a:t>מוצרי חלב </a:t>
            </a:r>
            <a:r>
              <a:rPr lang="he-IL" sz="2600" dirty="0" smtClean="0">
                <a:solidFill>
                  <a:schemeClr val="tx1"/>
                </a:solidFill>
              </a:rPr>
              <a:t>– </a:t>
            </a:r>
            <a:r>
              <a:rPr lang="he-IL" sz="2600" dirty="0">
                <a:solidFill>
                  <a:schemeClr val="tx1"/>
                </a:solidFill>
              </a:rPr>
              <a:t>שמנת, יוגורט, חלב, גבינה צהובה</a:t>
            </a:r>
          </a:p>
          <a:p>
            <a:r>
              <a:rPr lang="he-IL" sz="2600" b="1" dirty="0">
                <a:solidFill>
                  <a:schemeClr val="tx1"/>
                </a:solidFill>
              </a:rPr>
              <a:t>מזווה</a:t>
            </a:r>
            <a:r>
              <a:rPr lang="he-IL" sz="2600" dirty="0">
                <a:solidFill>
                  <a:schemeClr val="tx1"/>
                </a:solidFill>
              </a:rPr>
              <a:t> - קטניות מכל הסוגים, חלב קוקוס, אטריות אורז, פסטה, אורז מכל הסוגים, טונה, זיתים, חמוצים, רסק עגבניות מכל הסוגים, תבלינים יבשים וטריים מכל הסוגים, שמן </a:t>
            </a:r>
            <a:r>
              <a:rPr lang="he-IL" sz="2600" dirty="0" smtClean="0">
                <a:solidFill>
                  <a:schemeClr val="tx1"/>
                </a:solidFill>
              </a:rPr>
              <a:t>זיתים, </a:t>
            </a:r>
            <a:r>
              <a:rPr lang="he-IL" sz="2600" dirty="0">
                <a:solidFill>
                  <a:schemeClr val="tx1"/>
                </a:solidFill>
              </a:rPr>
              <a:t>ביצים, רטבים מוכנים (צ'ילי מתוק, חריף, סויה, קטשופ, חרדל), טחינה, </a:t>
            </a:r>
            <a:r>
              <a:rPr lang="he-IL" sz="2600" dirty="0" smtClean="0">
                <a:solidFill>
                  <a:schemeClr val="tx1"/>
                </a:solidFill>
              </a:rPr>
              <a:t>חומץ</a:t>
            </a:r>
            <a:endParaRPr lang="he-IL" sz="2600" dirty="0">
              <a:solidFill>
                <a:schemeClr val="tx1"/>
              </a:solidFill>
            </a:endParaRPr>
          </a:p>
          <a:p>
            <a:pPr algn="ctr"/>
            <a:endParaRPr lang="he-IL" sz="26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התפריט שיבנה על ידכם צריך להביא לידי ביטוי משהו שמיוחד                                                     לקיבוץ/ מושב/מועצה שלכם - מומלץ לשלב רכיב ייחודי לכם!</a:t>
            </a:r>
          </a:p>
          <a:p>
            <a:endParaRPr lang="he-IL" sz="26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41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97</Words>
  <Application>Microsoft Office PowerPoint</Application>
  <PresentationFormat>מסך רחב</PresentationFormat>
  <Paragraphs>27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Guttman Myamfix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רשימת מצרכים מותרת לשימוש בפעילות במאסטר שף: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נועה צור</dc:creator>
  <cp:lastModifiedBy>Deby Baras</cp:lastModifiedBy>
  <cp:revision>16</cp:revision>
  <cp:lastPrinted>2018-10-24T09:21:26Z</cp:lastPrinted>
  <dcterms:created xsi:type="dcterms:W3CDTF">2018-10-03T10:15:40Z</dcterms:created>
  <dcterms:modified xsi:type="dcterms:W3CDTF">2018-10-24T09:41:53Z</dcterms:modified>
</cp:coreProperties>
</file>